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7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69"/>
    <a:srgbClr val="FFFFFF"/>
    <a:srgbClr val="0E3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F8E2-7ADE-43D7-8CB6-1239E57CE13F}" v="2" dt="2025-05-12T12:40:06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41" autoAdjust="0"/>
  </p:normalViewPr>
  <p:slideViewPr>
    <p:cSldViewPr snapToGrid="0" showGuides="1">
      <p:cViewPr varScale="1">
        <p:scale>
          <a:sx n="70" d="100"/>
          <a:sy n="70" d="100"/>
        </p:scale>
        <p:origin x="104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Lemalle" userId="e63793ec-3bb6-46cb-99b9-14ed8f8e9019" providerId="ADAL" clId="{0E4AF8E2-7ADE-43D7-8CB6-1239E57CE13F}"/>
    <pc:docChg chg="undo custSel modSld">
      <pc:chgData name="Adam Lemalle" userId="e63793ec-3bb6-46cb-99b9-14ed8f8e9019" providerId="ADAL" clId="{0E4AF8E2-7ADE-43D7-8CB6-1239E57CE13F}" dt="2025-05-12T12:58:46.608" v="154" actId="404"/>
      <pc:docMkLst>
        <pc:docMk/>
      </pc:docMkLst>
      <pc:sldChg chg="modSp mod">
        <pc:chgData name="Adam Lemalle" userId="e63793ec-3bb6-46cb-99b9-14ed8f8e9019" providerId="ADAL" clId="{0E4AF8E2-7ADE-43D7-8CB6-1239E57CE13F}" dt="2025-05-12T12:42:47.626" v="27"/>
        <pc:sldMkLst>
          <pc:docMk/>
          <pc:sldMk cId="3332842426" sldId="262"/>
        </pc:sldMkLst>
        <pc:spChg chg="mod">
          <ac:chgData name="Adam Lemalle" userId="e63793ec-3bb6-46cb-99b9-14ed8f8e9019" providerId="ADAL" clId="{0E4AF8E2-7ADE-43D7-8CB6-1239E57CE13F}" dt="2025-05-12T12:42:00.705" v="23"/>
          <ac:spMkLst>
            <pc:docMk/>
            <pc:sldMk cId="3332842426" sldId="262"/>
            <ac:spMk id="2" creationId="{0320EB03-845A-4F9E-69E2-86BAEC405A99}"/>
          </ac:spMkLst>
        </pc:spChg>
        <pc:spChg chg="mod">
          <ac:chgData name="Adam Lemalle" userId="e63793ec-3bb6-46cb-99b9-14ed8f8e9019" providerId="ADAL" clId="{0E4AF8E2-7ADE-43D7-8CB6-1239E57CE13F}" dt="2025-05-12T12:42:47.626" v="27"/>
          <ac:spMkLst>
            <pc:docMk/>
            <pc:sldMk cId="3332842426" sldId="262"/>
            <ac:spMk id="4" creationId="{3977476B-3450-1862-0276-B0FB6A48EF64}"/>
          </ac:spMkLst>
        </pc:spChg>
        <pc:spChg chg="mod">
          <ac:chgData name="Adam Lemalle" userId="e63793ec-3bb6-46cb-99b9-14ed8f8e9019" providerId="ADAL" clId="{0E4AF8E2-7ADE-43D7-8CB6-1239E57CE13F}" dt="2025-05-12T12:42:18.305" v="24"/>
          <ac:spMkLst>
            <pc:docMk/>
            <pc:sldMk cId="3332842426" sldId="262"/>
            <ac:spMk id="10" creationId="{32903C25-17D7-7A22-5AFE-5FCC2FB03CFE}"/>
          </ac:spMkLst>
        </pc:spChg>
      </pc:sldChg>
      <pc:sldChg chg="modSp mod">
        <pc:chgData name="Adam Lemalle" userId="e63793ec-3bb6-46cb-99b9-14ed8f8e9019" providerId="ADAL" clId="{0E4AF8E2-7ADE-43D7-8CB6-1239E57CE13F}" dt="2025-05-12T12:58:46.608" v="154" actId="404"/>
        <pc:sldMkLst>
          <pc:docMk/>
          <pc:sldMk cId="1210512568" sldId="274"/>
        </pc:sldMkLst>
        <pc:spChg chg="mod">
          <ac:chgData name="Adam Lemalle" userId="e63793ec-3bb6-46cb-99b9-14ed8f8e9019" providerId="ADAL" clId="{0E4AF8E2-7ADE-43D7-8CB6-1239E57CE13F}" dt="2025-05-12T12:58:46.608" v="154" actId="404"/>
          <ac:spMkLst>
            <pc:docMk/>
            <pc:sldMk cId="1210512568" sldId="274"/>
            <ac:spMk id="4" creationId="{9644CC8D-C865-60D5-6C63-B94B26BB271E}"/>
          </ac:spMkLst>
        </pc:spChg>
        <pc:spChg chg="mod">
          <ac:chgData name="Adam Lemalle" userId="e63793ec-3bb6-46cb-99b9-14ed8f8e9019" providerId="ADAL" clId="{0E4AF8E2-7ADE-43D7-8CB6-1239E57CE13F}" dt="2025-05-12T12:58:22.990" v="149"/>
          <ac:spMkLst>
            <pc:docMk/>
            <pc:sldMk cId="1210512568" sldId="274"/>
            <ac:spMk id="6" creationId="{0B5B02BB-2452-F2BD-75B9-CD69D39E33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31EE4-F652-48DB-A9D3-4E0E5826158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0FF1-FCA9-4918-847A-75BF236D1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2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9330-D51B-AE1E-C9F4-C94CFD82C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0E794-664D-E7F6-C99F-F0F115BF4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51299-7C1E-9681-D532-E43D7F76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0A4CF-4980-E799-26A5-2FD57222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E351-2F25-69D4-B41C-AADA3A86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9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9A19-3C7F-4A37-FB92-55F206F7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E221A-81BC-923A-FDF4-EC59E303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E9356-E410-3AA9-F2DB-BC9048C1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8F9DB-5C3E-349F-524B-0B82F3C1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7800-9E7E-1FFD-2782-F79BCA62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9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BD563-4D47-3F5B-812A-1B18751BD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0A56B-84A9-C755-910C-3554124B1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76A68-D884-A65E-98A1-ADD9B93F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218FA-0CA8-9E0D-D285-B87AB607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4408-B811-D9D9-CDAB-061BEA78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56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FA77-2E32-5AD6-7E49-D6183E2F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5907-599B-F9F5-9BF2-8A4F813D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D827E-630F-961B-EB54-6B7BA9C4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337E-C5A7-6205-2BD6-5377E53F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3F3EA-74E6-A6DE-3108-98DC3A58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7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3899-E377-D7B2-3ED5-72C94B4A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17763-882B-D0F5-B220-C86D4B9C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8E217-A559-DDC3-7D21-D3CF7A11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4A840-7C0B-E2FD-FC4E-55A5E1C3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9EF0-5493-33F0-EDCA-E3C3CD3F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2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128F-E95A-BF9C-3111-D2EDACEC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7F2E-39FE-DB8E-02A5-E380F2FB0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2C980-823D-8164-B048-2CF245A1B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F416F-31B7-471C-2A21-FCD20B1F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A2E-7A51-99DC-C24D-1B6CEDDE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104ED-49B2-D9D4-C8C4-730299B8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2BAC-4DBE-EA3B-6411-EBE9467D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1A962-6D1D-CE3B-CD60-DD9E2533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A67BE-091B-A72E-5C52-5039FBA6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03B57-8812-09D9-D001-E069B331D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F5F6A-A437-3E48-5DA9-081581AA3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B45A5-2700-44F1-A1EC-8A0BF9B9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10085-2028-2E8D-DA0A-6E6CE4E1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2DC4B-E4C5-B8A7-1216-C63CFA75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DB45-FAD0-6609-1D9F-F8D9CC59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3EE4D-16DD-3E4D-143C-6C64C31F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41E7C-79BC-3483-D611-4C89DFB6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E6C03-D1F8-B91E-710C-C0242C2F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4A3D4-8AB4-D8BA-BFE3-3F0B825B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8C75D-5442-B88B-89E7-6E37D30D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D415D-3734-07F0-1AD9-F427463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1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DF1E-9859-CC64-4BFD-7F378888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90356-F49F-9F12-2E37-3BFFB86E1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59E93-0A2B-0FF3-42CC-1A93A83AE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7693C-E4A7-5C13-8311-9559F83B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D352D-F7E4-06AC-4089-6063DE58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9D8D0-8111-A56A-B79C-73C06DB5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82B2-F887-6BA2-F9D0-35BB210F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E784E-E8BE-028A-B564-41D5E2503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49EED-B574-B6CA-A55C-0A99F0DF5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F0F13-D69E-14DB-02E8-1FFFD965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E86BA-C3F4-31CC-D56E-199BC621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77523-AF60-9D9B-5774-B2FB77D8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4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584BB-A03F-AAF2-36F5-ED95A214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3F69C-76D4-91E7-6CEB-B30991B1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E20F2-EDEC-EED4-43F2-59B88B6D0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F202BC-CBB7-4DA1-91C7-06388134E1C3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2A67-D722-46E3-0858-F3A08AF0F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23EF5-74C0-3B34-57FB-CF41789C0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E3FA27-2F6D-4294-92D0-58C521A9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7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C0995-37F3-407C-F981-4D5E1A4AA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77476B-3450-1862-0276-B0FB6A48EF64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12192000" cy="1571673"/>
          </a:xfrm>
          <a:prstGeom prst="rect">
            <a:avLst/>
          </a:prstGeom>
          <a:solidFill>
            <a:srgbClr val="0E385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>
              <a:lnSpc>
                <a:spcPct val="100000"/>
              </a:lnSpc>
            </a:pPr>
            <a:r>
              <a:rPr lang="en-GB" sz="4000" b="1" dirty="0" err="1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Addewid</a:t>
            </a:r>
            <a:r>
              <a:rPr lang="en-GB" sz="4000" b="1" dirty="0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Cwsmer</a:t>
            </a:r>
            <a:endParaRPr lang="en-GB" sz="4800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0EB03-845A-4F9E-69E2-86BAEC405A99}"/>
              </a:ext>
            </a:extLst>
          </p:cNvPr>
          <p:cNvSpPr txBox="1"/>
          <p:nvPr/>
        </p:nvSpPr>
        <p:spPr>
          <a:xfrm>
            <a:off x="185057" y="1613498"/>
            <a:ext cx="11730134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spcBef>
                <a:spcPts val="300"/>
              </a:spcBef>
              <a:buNone/>
            </a:pPr>
            <a:r>
              <a:rPr lang="en-GB" sz="2000" b="1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Creu </a:t>
            </a:r>
            <a:r>
              <a:rPr lang="en-GB" sz="2000" b="1" i="0" dirty="0" err="1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ein</a:t>
            </a:r>
            <a:r>
              <a:rPr lang="en-GB" sz="2000" b="1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sz="2000" b="1" i="0" dirty="0" err="1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hymdraith</a:t>
            </a:r>
            <a:r>
              <a:rPr lang="en-GB" sz="2000" b="1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sz="2000" b="1" i="0" dirty="0" err="1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i'r</a:t>
            </a:r>
            <a:r>
              <a:rPr lang="en-GB" sz="2000" b="1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sz="2000" b="1" i="0" dirty="0" err="1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</a:t>
            </a:r>
            <a:r>
              <a:rPr lang="en-GB" sz="2000" b="1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– </a:t>
            </a:r>
            <a:r>
              <a:rPr lang="en-GB" sz="2000" b="1" i="0" dirty="0" err="1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beth</a:t>
            </a:r>
            <a:r>
              <a:rPr lang="en-GB" sz="2000" b="1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sz="2000" b="1" i="0" dirty="0" err="1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yw</a:t>
            </a:r>
            <a:r>
              <a:rPr lang="en-GB" sz="2000" b="1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sz="2000" b="1" i="0" dirty="0" err="1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hynny</a:t>
            </a:r>
            <a:r>
              <a:rPr lang="en-GB" sz="2000" b="1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?</a:t>
            </a:r>
            <a:r>
              <a:rPr lang="en-GB" sz="2000" b="0" i="0" dirty="0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</a:p>
          <a:p>
            <a:pPr algn="l" rtl="0" fontAlgn="base">
              <a:spcBef>
                <a:spcPts val="300"/>
              </a:spcBef>
              <a:buNone/>
            </a:pP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Mae'r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addewid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gosod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lefel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gwasanaeth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mae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ein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cydweithwyr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cael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disgwylio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i'w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darparu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</a:t>
            </a:r>
          </a:p>
          <a:p>
            <a:pPr algn="l" rtl="0" fontAlgn="base">
              <a:spcBef>
                <a:spcPts val="300"/>
              </a:spcBef>
              <a:buNone/>
            </a:pPr>
            <a:endParaRPr lang="en-GB" dirty="0">
              <a:solidFill>
                <a:srgbClr val="000000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pPr algn="l" rtl="0" fontAlgn="base">
              <a:spcBef>
                <a:spcPts val="300"/>
              </a:spcBef>
              <a:buNone/>
            </a:pP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Mae'n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ymwneud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â'r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profiad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cyfan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dylai'r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gael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mhob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pwynt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cyswllt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taith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fel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Crewyd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addewid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mewn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partneriaeth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â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chyflogwyr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thynnaid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Mae'r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ddau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cyfrannu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at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ba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elfennau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pwysig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dylai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profiad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rhagorol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gynnwys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</a:t>
            </a:r>
          </a:p>
          <a:p>
            <a:pPr algn="l" rtl="0" fontAlgn="base">
              <a:spcBef>
                <a:spcPts val="300"/>
              </a:spcBef>
              <a:buNone/>
            </a:pPr>
            <a:endParaRPr lang="en-GB" b="0" i="0" dirty="0">
              <a:solidFill>
                <a:srgbClr val="000000"/>
              </a:solidFill>
              <a:effectLst/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pPr fontAlgn="base">
              <a:spcBef>
                <a:spcPts val="300"/>
              </a:spcBef>
            </a:pPr>
            <a:r>
              <a:rPr lang="en-GB" sz="2000" b="1" dirty="0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Pam </a:t>
            </a:r>
            <a:r>
              <a:rPr lang="en-GB" sz="2000" b="1" dirty="0" err="1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mae'n</a:t>
            </a:r>
            <a:r>
              <a:rPr lang="en-GB" sz="2000" b="1" dirty="0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sz="2000" b="1" dirty="0" err="1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bwysig</a:t>
            </a:r>
            <a:r>
              <a:rPr lang="en-GB" sz="2000" b="1" dirty="0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?  </a:t>
            </a:r>
          </a:p>
          <a:p>
            <a:pPr marL="342900" indent="-342900" algn="l" rtl="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Mae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cyflwyno'r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addewid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helpu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adeiladu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ymddiriedaeth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trwy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ddarparu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gwasanaeth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cyson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chanolbwyntiedig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</a:t>
            </a:r>
          </a:p>
          <a:p>
            <a:pPr marL="342900" indent="-342900" algn="l" rtl="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Mae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gwybod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gallant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ddibynnu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arnom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fodloni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hanghenion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</a:t>
            </a:r>
          </a:p>
          <a:p>
            <a:pPr marL="342900" indent="-342900" algn="l" rtl="0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Mae'n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creu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teimlad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o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ddiogelwch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hyder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en-GB" dirty="0">
              <a:solidFill>
                <a:srgbClr val="000000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A463D8EE-DC4D-04DF-58B9-7D2FFFD866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969" y="517660"/>
            <a:ext cx="2200050" cy="788592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3F50D40E-2422-9432-87F9-F8483E1B53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4868" y="265417"/>
            <a:ext cx="1430323" cy="1040835"/>
          </a:xfrm>
          <a:prstGeom prst="rect">
            <a:avLst/>
          </a:prstGeom>
        </p:spPr>
      </p:pic>
      <p:pic>
        <p:nvPicPr>
          <p:cNvPr id="8" name="bg object 18">
            <a:extLst>
              <a:ext uri="{FF2B5EF4-FFF2-40B4-BE49-F238E27FC236}">
                <a16:creationId xmlns:a16="http://schemas.microsoft.com/office/drawing/2014/main" id="{956E4471-40BD-49A8-4966-94C2C9914E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6080" y="5188364"/>
            <a:ext cx="2994711" cy="1707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03C25-17D7-7A22-5AFE-5FCC2FB03CFE}"/>
              </a:ext>
            </a:extLst>
          </p:cNvPr>
          <p:cNvSpPr txBox="1"/>
          <p:nvPr/>
        </p:nvSpPr>
        <p:spPr>
          <a:xfrm>
            <a:off x="185058" y="5472405"/>
            <a:ext cx="9263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300"/>
              </a:spcBef>
            </a:pP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Bydd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addaw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sy'n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perthyn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i'r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cwsmer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rhan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allweddol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o'n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ffocws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bobl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ein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cynllun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Corfforaethol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gyda'n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gilydd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Bydd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Addaw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ein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helpu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weithio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fel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un,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gan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ganolbwyntio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les ac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ymddangosiad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tenantiaid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chydweithwyr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gan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greu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sefydliad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cynorthwyol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cynhwysol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ac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hygyrch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284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E91AE-CCB6-DD0D-DAB8-4FD679A0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44CC8D-C865-60D5-6C63-B94B26BB271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885524"/>
          </a:xfrm>
          <a:prstGeom prst="rect">
            <a:avLst/>
          </a:prstGeom>
          <a:solidFill>
            <a:srgbClr val="0E385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>
              <a:lnSpc>
                <a:spcPct val="100000"/>
              </a:lnSpc>
            </a:pPr>
            <a:r>
              <a:rPr lang="en-GB" sz="2800" b="1" dirty="0" err="1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Addewid</a:t>
            </a:r>
            <a:r>
              <a:rPr lang="en-GB" sz="2800" b="1" dirty="0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Cwsmer</a:t>
            </a:r>
            <a:r>
              <a:rPr lang="en-GB" sz="2800" b="1" dirty="0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800" b="1" dirty="0" err="1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Gyda'n</a:t>
            </a:r>
            <a:r>
              <a:rPr lang="en-GB" sz="2800" b="1" dirty="0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gilydd</a:t>
            </a:r>
            <a:r>
              <a:rPr lang="en-GB" sz="2800" b="1" dirty="0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rydym</a:t>
            </a:r>
            <a:r>
              <a:rPr lang="en-GB" sz="2800" b="1" dirty="0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800" b="1" dirty="0">
                <a:solidFill>
                  <a:schemeClr val="bg1"/>
                </a:solidFill>
                <a:latin typeface="Sarabun" panose="00000500000000000000" pitchFamily="2" charset="-34"/>
                <a:ea typeface="Calibri" panose="020F0502020204030204" pitchFamily="34" charset="0"/>
                <a:cs typeface="Times New Roman" panose="02020603050405020304" pitchFamily="18" charset="0"/>
              </a:rPr>
              <a:t> FLAENGYNNEDDIAD</a:t>
            </a:r>
            <a:endParaRPr lang="en-GB" sz="3600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B02BB-2452-F2BD-75B9-CD69D39E3381}"/>
              </a:ext>
            </a:extLst>
          </p:cNvPr>
          <p:cNvSpPr txBox="1"/>
          <p:nvPr/>
        </p:nvSpPr>
        <p:spPr>
          <a:xfrm>
            <a:off x="174625" y="885524"/>
            <a:ext cx="11669495" cy="58939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spcAft>
                <a:spcPts val="600"/>
              </a:spcAft>
              <a:buNone/>
            </a:pPr>
            <a:r>
              <a:rPr lang="en-GB" b="1" i="0" dirty="0" err="1">
                <a:solidFill>
                  <a:srgbClr val="E50069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ywedwch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wrthon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ni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unwaith</a:t>
            </a:r>
            <a:endParaRPr lang="en-GB" b="1" i="0" dirty="0">
              <a:solidFill>
                <a:srgbClr val="000000"/>
              </a:solidFill>
              <a:effectLst/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pPr algn="l" rtl="0" fontAlgn="base">
              <a:buNone/>
            </a:pP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Mae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cysylltu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â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ni'n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hawdd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byddwn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gwrando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gweithredu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yr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sydd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angen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ei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wneud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gyfer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y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cwsmer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Os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yw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cwsmer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rhoi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gwybodaeth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chi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neu'n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gofyn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cwestiwn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cymerwch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berchnogaeth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delia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â hi a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dychwelwch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at y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cwsmer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 rtl="0" fontAlgn="base">
              <a:buNone/>
            </a:pPr>
            <a:r>
              <a:rPr lang="en-GB" b="1" dirty="0" err="1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C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ymorth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a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Ddefnyddiwr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Gyfeillgar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</a:p>
          <a:p>
            <a:pPr algn="l" rtl="0" fontAlgn="base">
              <a:buNone/>
            </a:pP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Gall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cwsmeriaid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ein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gwneud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fynych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gyfer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holl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anghenion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tai.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Byddwn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ddefnyddiol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ac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empathetig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byddwn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cydnabod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amgylchiadau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theimladau'r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cwsmer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 rtl="0" fontAlgn="base">
              <a:spcBef>
                <a:spcPts val="600"/>
              </a:spcBef>
              <a:buNone/>
            </a:pPr>
            <a:r>
              <a:rPr lang="en-GB" b="1" dirty="0" err="1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D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ibynadwy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</a:p>
          <a:p>
            <a:pPr algn="l" rtl="0" fontAlgn="base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Gall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ddibynnu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arnom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fod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barod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wrando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gwneud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hyn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ydym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dweud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byddwn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wneud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Rydym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cadw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mewn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cysylltiad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â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chwsmeriaid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fel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bod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gwybod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beth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sy'n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digwydd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  </a:t>
            </a:r>
          </a:p>
          <a:p>
            <a:pPr algn="l" rtl="0" fontAlgn="base">
              <a:spcBef>
                <a:spcPts val="600"/>
              </a:spcBef>
              <a:buNone/>
            </a:pPr>
            <a:r>
              <a:rPr lang="en-GB" b="1" dirty="0" err="1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C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ynhwysol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</a:p>
          <a:p>
            <a:pPr algn="l" rtl="0" fontAlgn="base">
              <a:buNone/>
            </a:pP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Rydym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trin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gyda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pharch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ac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gwerthfawrogi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amrywiaeth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Byddwn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cydnabod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anghenion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unigol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gwellhau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ein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gwasanaeth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ddiwallu’r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anghenion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hynny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</a:t>
            </a:r>
          </a:p>
          <a:p>
            <a:pPr algn="l" rtl="0" fontAlgn="base">
              <a:buNone/>
            </a:pPr>
            <a:r>
              <a:rPr lang="en-GB" b="1" dirty="0" err="1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G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werth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</a:p>
          <a:p>
            <a:pPr algn="l" rtl="0" fontAlgn="base">
              <a:buNone/>
            </a:pP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Rydym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gwerthfawrogi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mewnbwn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ac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rydym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rhoi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cyfle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ddylanwadu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ffordd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rheolir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ein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gwasanaethau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.</a:t>
            </a:r>
          </a:p>
          <a:p>
            <a:pPr algn="l" rtl="0" fontAlgn="base">
              <a:buNone/>
            </a:pPr>
            <a:r>
              <a:rPr lang="en-GB" b="1" dirty="0">
                <a:solidFill>
                  <a:srgbClr val="E50069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P</a:t>
            </a:r>
            <a:r>
              <a:rPr lang="en-GB" b="1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weru 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 </a:t>
            </a:r>
          </a:p>
          <a:p>
            <a:pPr algn="l" rtl="0" fontAlgn="base">
              <a:buNone/>
            </a:pP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Rydym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rhoi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pŵer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gwsmeriaid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i: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defnyddio'r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wybodaeth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sydd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ar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gael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iddynt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reoli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eu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cartrefi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a'u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tenantiaeth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yn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annibynnol</a:t>
            </a:r>
            <a:r>
              <a:rPr lang="en-GB" b="0" i="0" dirty="0">
                <a:solidFill>
                  <a:srgbClr val="000000"/>
                </a:solidFill>
                <a:effectLst/>
                <a:latin typeface="Sarabun" panose="00000500000000000000" pitchFamily="2" charset="-34"/>
                <a:cs typeface="Sarabun" panose="00000500000000000000" pitchFamily="2" charset="-34"/>
              </a:rPr>
              <a:t>, ac I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siaradwch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uchel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heriwch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ni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helpu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wella'r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ffordd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rydym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yn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gwneud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pethau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en-GB" sz="2000" b="0" i="0" dirty="0">
              <a:solidFill>
                <a:srgbClr val="000000"/>
              </a:solidFill>
              <a:effectLst/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pic>
        <p:nvPicPr>
          <p:cNvPr id="7" name="Picture 6" descr="A colorful circle with text and a house in the center&#10;&#10;AI-generated content may be incorrect.">
            <a:extLst>
              <a:ext uri="{FF2B5EF4-FFF2-40B4-BE49-F238E27FC236}">
                <a16:creationId xmlns:a16="http://schemas.microsoft.com/office/drawing/2014/main" id="{C3EA7D6B-FF14-133B-8E8C-95B548835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39" y="4941644"/>
            <a:ext cx="4155446" cy="29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1AE63130189419610E029A952C03E" ma:contentTypeVersion="18" ma:contentTypeDescription="Create a new document." ma:contentTypeScope="" ma:versionID="0ccc21c77af3351d6268f83c1f88191c">
  <xsd:schema xmlns:xsd="http://www.w3.org/2001/XMLSchema" xmlns:xs="http://www.w3.org/2001/XMLSchema" xmlns:p="http://schemas.microsoft.com/office/2006/metadata/properties" xmlns:ns2="b2faa5c6-d332-47ca-878b-6721e5b10c3f" xmlns:ns3="da49af4a-e472-4a9a-b678-042c3c0c0099" targetNamespace="http://schemas.microsoft.com/office/2006/metadata/properties" ma:root="true" ma:fieldsID="11ab4b9a42eb6fd233e0cdb6d9b9fd9d" ns2:_="" ns3:_="">
    <xsd:import namespace="b2faa5c6-d332-47ca-878b-6721e5b10c3f"/>
    <xsd:import namespace="da49af4a-e472-4a9a-b678-042c3c0c00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aa5c6-d332-47ca-878b-6721e5b10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55e4196-8307-457a-9587-db686bf443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9af4a-e472-4a9a-b678-042c3c0c00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4e89d4d-decb-4781-aa78-66605e02ab58}" ma:internalName="TaxCatchAll" ma:showField="CatchAllData" ma:web="da49af4a-e472-4a9a-b678-042c3c0c00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49af4a-e472-4a9a-b678-042c3c0c0099" xsi:nil="true"/>
    <lcf76f155ced4ddcb4097134ff3c332f xmlns="b2faa5c6-d332-47ca-878b-6721e5b10c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7CD544-C000-41F9-A399-8A75F5A1D6BB}"/>
</file>

<file path=customXml/itemProps2.xml><?xml version="1.0" encoding="utf-8"?>
<ds:datastoreItem xmlns:ds="http://schemas.openxmlformats.org/officeDocument/2006/customXml" ds:itemID="{F7C20317-4C14-4D96-AECD-C1092741FD76}"/>
</file>

<file path=customXml/itemProps3.xml><?xml version="1.0" encoding="utf-8"?>
<ds:datastoreItem xmlns:ds="http://schemas.openxmlformats.org/officeDocument/2006/customXml" ds:itemID="{150AC102-BA66-4B4E-B181-A8E78E15ACE4}"/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395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 Light</vt:lpstr>
      <vt:lpstr>Roboto</vt:lpstr>
      <vt:lpstr>Sarabun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Lemalle</dc:creator>
  <cp:lastModifiedBy>Adam Lemalle</cp:lastModifiedBy>
  <cp:revision>15</cp:revision>
  <dcterms:created xsi:type="dcterms:W3CDTF">2025-04-30T10:12:09Z</dcterms:created>
  <dcterms:modified xsi:type="dcterms:W3CDTF">2025-05-12T12:58:52Z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0x0101004F81AE63130189419610E029A952C03E</vt:lpwstr>
  </property>
</Properties>
</file>